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57" r:id="rId5"/>
    <p:sldId id="258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16940"/>
            <a:ext cx="10515600" cy="77406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七支</cp:lastModifiedBy>
  <cp:revision>9</cp:revision>
  <dcterms:created xsi:type="dcterms:W3CDTF">2023-08-09T12:44:00Z</dcterms:created>
  <dcterms:modified xsi:type="dcterms:W3CDTF">2025-12-31T06:23:31Z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3E86400071144E7C85BD8358435D4C2B_12</vt:lpwstr>
  </property>
</Properties>
</file>